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270" r:id="rId2"/>
    <p:sldId id="271" r:id="rId3"/>
    <p:sldId id="256" r:id="rId4"/>
    <p:sldId id="262" r:id="rId5"/>
    <p:sldId id="257" r:id="rId6"/>
    <p:sldId id="259" r:id="rId7"/>
    <p:sldId id="258" r:id="rId8"/>
    <p:sldId id="260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1644-8290-4D1D-91D0-8D5DA4975F5B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69351-66A6-4765-A3A9-CCE5CAA9C6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9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mtClean="0"/>
              <a:t>Ricardo Gil Esponera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mtClean="0"/>
              <a:t>Jornadas De Actualización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C38F49-6C2B-460B-AB32-2B2D6462BB53}" type="slidenum">
              <a:rPr lang="es-ES" smtClean="0"/>
              <a:pPr eaLnBrk="1" hangingPunct="1"/>
              <a:t>1</a:t>
            </a:fld>
            <a:endParaRPr lang="es-ES" smtClean="0"/>
          </a:p>
        </p:txBody>
      </p:sp>
      <p:sp>
        <p:nvSpPr>
          <p:cNvPr id="3789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31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11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Ricardo Gil         Jornadas CAE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5BF2-6F89-47F6-A360-85B0C17AEB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80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95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5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0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0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26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39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22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6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38AF-4C1C-4340-AB08-353AACAA746A}" type="datetimeFigureOut">
              <a:rPr lang="es-CO" smtClean="0"/>
              <a:t>06/02/2012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DF3F-F4C3-4AE9-854F-63D4F0A22A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00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836368"/>
            <a:ext cx="5904801" cy="1152426"/>
          </a:xfrm>
        </p:spPr>
        <p:txBody>
          <a:bodyPr/>
          <a:lstStyle/>
          <a:p>
            <a:pPr algn="l" eaLnBrk="1" hangingPunct="1"/>
            <a:r>
              <a:rPr lang="es-ES" sz="900" b="1" dirty="0" smtClean="0">
                <a:solidFill>
                  <a:srgbClr val="FF9900"/>
                </a:solidFill>
              </a:rPr>
              <a:t/>
            </a:r>
            <a:br>
              <a:rPr lang="es-ES" sz="900" b="1" dirty="0" smtClean="0">
                <a:solidFill>
                  <a:srgbClr val="FF9900"/>
                </a:solidFill>
              </a:rPr>
            </a:br>
            <a:r>
              <a:rPr lang="es-ES" sz="900" b="1" dirty="0">
                <a:solidFill>
                  <a:srgbClr val="FF9900"/>
                </a:solidFill>
              </a:rPr>
              <a:t/>
            </a:r>
            <a:br>
              <a:rPr lang="es-ES" sz="900" b="1" dirty="0">
                <a:solidFill>
                  <a:srgbClr val="FF9900"/>
                </a:solidFill>
              </a:rPr>
            </a:br>
            <a:r>
              <a:rPr lang="es-ES" sz="1000" b="1" dirty="0" smtClean="0">
                <a:solidFill>
                  <a:schemeClr val="tx1"/>
                </a:solidFill>
              </a:rPr>
              <a:t>Tomado de la presentación hecha por el Profesor Ricardo Gil</a:t>
            </a:r>
            <a:br>
              <a:rPr lang="es-ES" sz="1000" b="1" dirty="0" smtClean="0">
                <a:solidFill>
                  <a:schemeClr val="tx1"/>
                </a:solidFill>
              </a:rPr>
            </a:br>
            <a:r>
              <a:rPr lang="es-ES" sz="1000" b="1" dirty="0" smtClean="0">
                <a:solidFill>
                  <a:schemeClr val="tx1"/>
                </a:solidFill>
              </a:rPr>
              <a:t>presentado al: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Comité Técnico Aragonés de Entrenadores de Fútbol.</a:t>
            </a:r>
            <a:b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es-ES" sz="14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es-ES" sz="1000" b="1" i="1" dirty="0" smtClean="0">
                <a:solidFill>
                  <a:schemeClr val="bg2">
                    <a:lumMod val="25000"/>
                  </a:schemeClr>
                </a:solidFill>
              </a:rPr>
              <a:t>Zaragoza , 6 y 7 de noviembre 09</a:t>
            </a:r>
            <a:endParaRPr lang="es-ES" sz="10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77" name="Text Box 26"/>
          <p:cNvSpPr txBox="1">
            <a:spLocks noChangeArrowheads="1"/>
          </p:cNvSpPr>
          <p:nvPr/>
        </p:nvSpPr>
        <p:spPr bwMode="auto">
          <a:xfrm>
            <a:off x="3635375" y="52292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CO"/>
          </a:p>
        </p:txBody>
      </p:sp>
      <p:pic>
        <p:nvPicPr>
          <p:cNvPr id="3078" name="Picture 30" descr="colescudo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19633"/>
            <a:ext cx="593694" cy="63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1" y="836712"/>
            <a:ext cx="6368357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METODOLOGÍA Y PLANIFICACIÓN EN FÚTBOL. 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TENDENCIAS ACTUALES</a:t>
            </a:r>
            <a:endParaRPr lang="es-CO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062254"/>
            <a:ext cx="3009062" cy="73489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627784" y="4797152"/>
            <a:ext cx="3960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www.futbolmerino.jimdo.com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07735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elipe\Desktop\juancho\Mis imágenes\futbol\periodización táctic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422"/>
            <a:ext cx="8784976" cy="5060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5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elipe\Desktop\juancho\Mis imágenes\futbol\periodización táctica 2 tar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62088"/>
            <a:ext cx="8488363" cy="393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5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elipe\Desktop\juancho\Mis imágenes\futbol\periodización táctica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320"/>
            <a:ext cx="8784976" cy="4835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2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elipe\Desktop\juancho\Mis imágenes\futbol\periodización táctica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78372" cy="4490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53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" y="0"/>
            <a:ext cx="906917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2 CuadroTexto"/>
          <p:cNvSpPr txBox="1"/>
          <p:nvPr/>
        </p:nvSpPr>
        <p:spPr>
          <a:xfrm>
            <a:off x="3563888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Continúa…</a:t>
            </a:r>
            <a:endParaRPr lang="es-CO" dirty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93783"/>
            <a:ext cx="1996149" cy="487516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  <a:scene3d>
            <a:camera prst="isometricOffAxis1To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893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920111" cy="79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ES" sz="2200" dirty="0" smtClean="0">
                <a:solidFill>
                  <a:schemeClr val="tx1"/>
                </a:solidFill>
              </a:rPr>
              <a:t>METODOLOGÍA Y PLANIFICACIÓN EN FÚTBOL. TENDENCIAS ACTUALES</a:t>
            </a:r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788024" y="6356350"/>
            <a:ext cx="3600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000" dirty="0" smtClean="0"/>
              <a:t>www.futbolmerino.jimdo.com</a:t>
            </a:r>
            <a:endParaRPr lang="es-ES" sz="1000" dirty="0" smtClean="0"/>
          </a:p>
        </p:txBody>
      </p:sp>
      <p:sp>
        <p:nvSpPr>
          <p:cNvPr id="4101" name="Text Box 74"/>
          <p:cNvSpPr txBox="1">
            <a:spLocks noChangeArrowheads="1"/>
          </p:cNvSpPr>
          <p:nvPr/>
        </p:nvSpPr>
        <p:spPr bwMode="auto">
          <a:xfrm>
            <a:off x="395536" y="1844674"/>
            <a:ext cx="7992888" cy="3539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s-ES" sz="2000" dirty="0" smtClean="0"/>
              <a:t>Evolución histórica</a:t>
            </a:r>
            <a:endParaRPr lang="es-ES" sz="2000" dirty="0"/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 dirty="0"/>
              <a:t>Planificación Tradicional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s-ES" sz="2000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s-ES" sz="2000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es-ES" sz="2000" dirty="0"/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Planificación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Contemporánea</a:t>
            </a:r>
          </a:p>
          <a:p>
            <a:pPr marL="914400" lvl="2" indent="0" eaLnBrk="1" hangingPunct="1">
              <a:spcBef>
                <a:spcPct val="50000"/>
              </a:spcBef>
            </a:pP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4" eaLnBrk="1" hangingPunct="1">
              <a:spcBef>
                <a:spcPct val="50000"/>
              </a:spcBef>
            </a:pPr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2" name="AutoShape 77"/>
          <p:cNvSpPr>
            <a:spLocks/>
          </p:cNvSpPr>
          <p:nvPr/>
        </p:nvSpPr>
        <p:spPr bwMode="auto">
          <a:xfrm>
            <a:off x="5363368" y="3429000"/>
            <a:ext cx="144463" cy="1584325"/>
          </a:xfrm>
          <a:prstGeom prst="leftBrace">
            <a:avLst>
              <a:gd name="adj1" fmla="val 91392"/>
              <a:gd name="adj2" fmla="val 50000"/>
            </a:avLst>
          </a:prstGeom>
          <a:noFill/>
          <a:ln w="2857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03" name="Text Box 78"/>
          <p:cNvSpPr txBox="1">
            <a:spLocks noChangeArrowheads="1"/>
          </p:cNvSpPr>
          <p:nvPr/>
        </p:nvSpPr>
        <p:spPr bwMode="auto">
          <a:xfrm>
            <a:off x="5435600" y="3500438"/>
            <a:ext cx="27352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dirty="0"/>
              <a:t> ATR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dirty="0"/>
              <a:t> Nuevas orientaciones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dirty="0">
                <a:solidFill>
                  <a:srgbClr val="7030A0"/>
                </a:solidFill>
              </a:rPr>
              <a:t>Microciclo Estructurado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dirty="0">
                <a:solidFill>
                  <a:srgbClr val="7030A0"/>
                </a:solidFill>
              </a:rPr>
              <a:t> Periodización Táctica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371781"/>
            <a:ext cx="1381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2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ipe\Desktop\juancho\Mis imágenes\futbol\microciclo estructurado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" y="116632"/>
            <a:ext cx="7503990" cy="30735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7416824" cy="30856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37" y="148777"/>
            <a:ext cx="1518004" cy="14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lipe\Desktop\juancho\Mis imágenes\futbol\microciclo estructurado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818190" cy="48413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06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lipe\Desktop\juancho\Mis imágenes\futbol\microciclo estructurad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" y="723304"/>
            <a:ext cx="8934188" cy="393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1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lipe\Desktop\juancho\Mis imágenes\futbol\microciclo estructur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054"/>
            <a:ext cx="8784976" cy="53777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26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ipe\Desktop\juancho\Mis imágenes\futbol\microciclo estructurad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7" cy="49748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lipe\Desktop\juancho\Mis imágenes\futbol\periodización táct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677"/>
            <a:ext cx="8893497" cy="4641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83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elipe\Desktop\juancho\Mis imágenes\futbol\periodización táctic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4925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18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44</Words>
  <Application>Microsoft Office PowerPoint</Application>
  <PresentationFormat>Presentación en pantalla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Tomado de la presentación hecha por el Profesor Ricardo Gil presentado al: Comité Técnico Aragonés de Entrenadores de Fútbol.  Zaragoza , 6 y 7 de noviembre 09</vt:lpstr>
      <vt:lpstr>METODOLOGÍA Y PLANIFICACIÓN EN FÚTBOL. TENDENCIAS ACTUALES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</dc:creator>
  <cp:lastModifiedBy>Felipe</cp:lastModifiedBy>
  <cp:revision>10</cp:revision>
  <dcterms:created xsi:type="dcterms:W3CDTF">2012-02-06T21:34:48Z</dcterms:created>
  <dcterms:modified xsi:type="dcterms:W3CDTF">2012-02-06T23:02:09Z</dcterms:modified>
</cp:coreProperties>
</file>